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84" y="4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4F10B-6A5E-4281-944A-F54C8851C1E4}" type="doc">
      <dgm:prSet loTypeId="urn:diagrams.loki3.com/BracketList" loCatId="list" qsTypeId="urn:microsoft.com/office/officeart/2005/8/quickstyle/simple1#1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9F85AAE6-CDDB-4A94-89F5-A4E42F40A4C8}">
      <dgm:prSet phldrT="[Text]" phldr="0" custT="1"/>
      <dgm:spPr/>
      <dgm:t>
        <a:bodyPr/>
        <a:lstStyle/>
        <a:p>
          <a:r>
            <a:rPr lang="en-US" sz="4400" dirty="0">
              <a:solidFill>
                <a:schemeClr val="bg1"/>
              </a:solidFill>
              <a:latin typeface="Bahnschrift SemiBold SemiConden" panose="020B0502040204020203" pitchFamily="34" charset="0"/>
            </a:rPr>
            <a:t>Mission</a:t>
          </a:r>
        </a:p>
      </dgm:t>
    </dgm:pt>
    <dgm:pt modelId="{809B6F60-5DF3-4E85-8FE8-6D757EDD88BB}" type="parTrans" cxnId="{086CCE09-321B-4B82-A1C3-104B8EF618E4}">
      <dgm:prSet/>
      <dgm:spPr/>
      <dgm:t>
        <a:bodyPr/>
        <a:lstStyle/>
        <a:p>
          <a:endParaRPr lang="en-US"/>
        </a:p>
      </dgm:t>
    </dgm:pt>
    <dgm:pt modelId="{D958C8FA-1A79-4B7E-B989-776C05F72025}" type="sibTrans" cxnId="{086CCE09-321B-4B82-A1C3-104B8EF618E4}">
      <dgm:prSet/>
      <dgm:spPr/>
      <dgm:t>
        <a:bodyPr/>
        <a:lstStyle/>
        <a:p>
          <a:endParaRPr lang="en-US"/>
        </a:p>
      </dgm:t>
    </dgm:pt>
    <dgm:pt modelId="{466CDFC8-1130-4ED2-A1E6-BF8402C8127B}">
      <dgm:prSet phldrT="[Text]" custT="1"/>
      <dgm:spPr/>
      <dgm:t>
        <a:bodyPr/>
        <a:lstStyle/>
        <a:p>
          <a:r>
            <a:rPr lang="en-US" sz="3200" dirty="0">
              <a:latin typeface="Bahnschrift SemiBold SemiConden" panose="020B0502040204020203" pitchFamily="34" charset="0"/>
            </a:rPr>
            <a:t>Advance careers through learning with global quality skills </a:t>
          </a:r>
        </a:p>
      </dgm:t>
    </dgm:pt>
    <dgm:pt modelId="{232407B5-EE02-4C08-84B8-7475291033EF}" type="parTrans" cxnId="{A581B049-976B-4A9F-A2FA-1F6F99FB2B98}">
      <dgm:prSet/>
      <dgm:spPr/>
      <dgm:t>
        <a:bodyPr/>
        <a:lstStyle/>
        <a:p>
          <a:endParaRPr lang="en-US"/>
        </a:p>
      </dgm:t>
    </dgm:pt>
    <dgm:pt modelId="{D70FC905-D3F2-4922-8C70-8F0CEE964359}" type="sibTrans" cxnId="{A581B049-976B-4A9F-A2FA-1F6F99FB2B98}">
      <dgm:prSet/>
      <dgm:spPr/>
      <dgm:t>
        <a:bodyPr/>
        <a:lstStyle/>
        <a:p>
          <a:endParaRPr lang="en-US"/>
        </a:p>
      </dgm:t>
    </dgm:pt>
    <dgm:pt modelId="{14A06BB9-4F95-4445-90C6-B7D661FF103D}">
      <dgm:prSet phldrT="[Text]" phldr="0" custT="1"/>
      <dgm:spPr/>
      <dgm:t>
        <a:bodyPr/>
        <a:lstStyle/>
        <a:p>
          <a:r>
            <a:rPr lang="en-US" sz="4400" dirty="0">
              <a:solidFill>
                <a:schemeClr val="bg1"/>
              </a:solidFill>
              <a:latin typeface="Bahnschrift SemiBold SemiConden" panose="020B0502040204020203" pitchFamily="34" charset="0"/>
            </a:rPr>
            <a:t>Vision</a:t>
          </a:r>
        </a:p>
      </dgm:t>
    </dgm:pt>
    <dgm:pt modelId="{B0B18184-86D0-4859-8A0E-B1B0B4173DA6}" type="parTrans" cxnId="{3BF4F72D-1628-4CB3-8E06-9B41D8D501ED}">
      <dgm:prSet/>
      <dgm:spPr/>
      <dgm:t>
        <a:bodyPr/>
        <a:lstStyle/>
        <a:p>
          <a:endParaRPr lang="en-US"/>
        </a:p>
      </dgm:t>
    </dgm:pt>
    <dgm:pt modelId="{93EB2290-31DB-4FAB-B4EB-A84743093132}" type="sibTrans" cxnId="{3BF4F72D-1628-4CB3-8E06-9B41D8D501ED}">
      <dgm:prSet/>
      <dgm:spPr/>
      <dgm:t>
        <a:bodyPr/>
        <a:lstStyle/>
        <a:p>
          <a:endParaRPr lang="en-US"/>
        </a:p>
      </dgm:t>
    </dgm:pt>
    <dgm:pt modelId="{0B9F656F-BB7B-4421-8E97-6F440001A01A}">
      <dgm:prSet phldrT="[Text]" custT="1"/>
      <dgm:spPr/>
      <dgm:t>
        <a:bodyPr/>
        <a:lstStyle/>
        <a:p>
          <a:r>
            <a:rPr lang="en-GB" sz="3200" dirty="0">
              <a:latin typeface="Bahnschrift SemiBold SemiConden" panose="020B0502040204020203" pitchFamily="34" charset="0"/>
            </a:rPr>
            <a:t>Empower learners with international recognition</a:t>
          </a:r>
          <a:endParaRPr lang="en-US" sz="3200" dirty="0">
            <a:latin typeface="Bahnschrift SemiBold SemiConden" panose="020B0502040204020203" pitchFamily="34" charset="0"/>
          </a:endParaRPr>
        </a:p>
      </dgm:t>
    </dgm:pt>
    <dgm:pt modelId="{09436C94-4B99-4063-9A63-ACE3418A3F11}" type="parTrans" cxnId="{901339B4-E384-4C97-ADE5-4D5876E0C740}">
      <dgm:prSet/>
      <dgm:spPr/>
      <dgm:t>
        <a:bodyPr/>
        <a:lstStyle/>
        <a:p>
          <a:endParaRPr lang="en-US"/>
        </a:p>
      </dgm:t>
    </dgm:pt>
    <dgm:pt modelId="{A0CFFB0F-E1E0-46C1-A464-162304468BC1}" type="sibTrans" cxnId="{901339B4-E384-4C97-ADE5-4D5876E0C740}">
      <dgm:prSet/>
      <dgm:spPr/>
      <dgm:t>
        <a:bodyPr/>
        <a:lstStyle/>
        <a:p>
          <a:endParaRPr lang="en-US"/>
        </a:p>
      </dgm:t>
    </dgm:pt>
    <dgm:pt modelId="{4D89642A-72BE-4418-B9FE-BFE6F351F54A}" type="pres">
      <dgm:prSet presAssocID="{6294F10B-6A5E-4281-944A-F54C8851C1E4}" presName="Name0" presStyleCnt="0">
        <dgm:presLayoutVars>
          <dgm:dir/>
          <dgm:animLvl val="lvl"/>
          <dgm:resizeHandles val="exact"/>
        </dgm:presLayoutVars>
      </dgm:prSet>
      <dgm:spPr/>
    </dgm:pt>
    <dgm:pt modelId="{6D56B803-4934-4968-BE4F-F7A8E85294F9}" type="pres">
      <dgm:prSet presAssocID="{9F85AAE6-CDDB-4A94-89F5-A4E42F40A4C8}" presName="linNode" presStyleCnt="0"/>
      <dgm:spPr/>
    </dgm:pt>
    <dgm:pt modelId="{67CCF777-5527-498D-96A7-AED8C7E6CA04}" type="pres">
      <dgm:prSet presAssocID="{9F85AAE6-CDDB-4A94-89F5-A4E42F40A4C8}" presName="parTx" presStyleLbl="revTx" presStyleIdx="0" presStyleCnt="2" custScaleX="125948">
        <dgm:presLayoutVars>
          <dgm:chMax val="1"/>
          <dgm:bulletEnabled val="1"/>
        </dgm:presLayoutVars>
      </dgm:prSet>
      <dgm:spPr/>
    </dgm:pt>
    <dgm:pt modelId="{A2FDF5FE-231B-4EC5-881A-86FB7F9B73CC}" type="pres">
      <dgm:prSet presAssocID="{9F85AAE6-CDDB-4A94-89F5-A4E42F40A4C8}" presName="bracket" presStyleLbl="parChTrans1D1" presStyleIdx="0" presStyleCnt="2"/>
      <dgm:spPr/>
    </dgm:pt>
    <dgm:pt modelId="{5AABF378-FE90-46F6-8B1C-E0CC908DB93C}" type="pres">
      <dgm:prSet presAssocID="{9F85AAE6-CDDB-4A94-89F5-A4E42F40A4C8}" presName="spH" presStyleCnt="0"/>
      <dgm:spPr/>
    </dgm:pt>
    <dgm:pt modelId="{9446BF11-57CE-4BE4-8113-2C589B78DC05}" type="pres">
      <dgm:prSet presAssocID="{9F85AAE6-CDDB-4A94-89F5-A4E42F40A4C8}" presName="desTx" presStyleLbl="node1" presStyleIdx="0" presStyleCnt="2">
        <dgm:presLayoutVars>
          <dgm:bulletEnabled val="1"/>
        </dgm:presLayoutVars>
      </dgm:prSet>
      <dgm:spPr/>
    </dgm:pt>
    <dgm:pt modelId="{F7AC0FAE-88ED-4CCE-AD63-A362ED8B5F98}" type="pres">
      <dgm:prSet presAssocID="{D958C8FA-1A79-4B7E-B989-776C05F72025}" presName="spV" presStyleCnt="0"/>
      <dgm:spPr/>
    </dgm:pt>
    <dgm:pt modelId="{677FB843-0FB6-4584-824D-505497F5141C}" type="pres">
      <dgm:prSet presAssocID="{14A06BB9-4F95-4445-90C6-B7D661FF103D}" presName="linNode" presStyleCnt="0"/>
      <dgm:spPr/>
    </dgm:pt>
    <dgm:pt modelId="{2794125F-8797-4324-9E25-78283FB4004D}" type="pres">
      <dgm:prSet presAssocID="{14A06BB9-4F95-4445-90C6-B7D661FF103D}" presName="parTx" presStyleLbl="revTx" presStyleIdx="1" presStyleCnt="2" custScaleX="125608">
        <dgm:presLayoutVars>
          <dgm:chMax val="1"/>
          <dgm:bulletEnabled val="1"/>
        </dgm:presLayoutVars>
      </dgm:prSet>
      <dgm:spPr/>
    </dgm:pt>
    <dgm:pt modelId="{E7F6B81F-4A6E-41B8-ABEC-5A6BE7CCE674}" type="pres">
      <dgm:prSet presAssocID="{14A06BB9-4F95-4445-90C6-B7D661FF103D}" presName="bracket" presStyleLbl="parChTrans1D1" presStyleIdx="1" presStyleCnt="2"/>
      <dgm:spPr/>
    </dgm:pt>
    <dgm:pt modelId="{B0DE3F24-6EA7-4B17-848B-65DFAD1A097C}" type="pres">
      <dgm:prSet presAssocID="{14A06BB9-4F95-4445-90C6-B7D661FF103D}" presName="spH" presStyleCnt="0"/>
      <dgm:spPr/>
    </dgm:pt>
    <dgm:pt modelId="{3D3E884F-3769-4E1A-8157-E5B321B6A6E3}" type="pres">
      <dgm:prSet presAssocID="{14A06BB9-4F95-4445-90C6-B7D661FF103D}" presName="desTx" presStyleLbl="node1" presStyleIdx="1" presStyleCnt="2">
        <dgm:presLayoutVars>
          <dgm:bulletEnabled val="1"/>
        </dgm:presLayoutVars>
      </dgm:prSet>
      <dgm:spPr/>
    </dgm:pt>
  </dgm:ptLst>
  <dgm:cxnLst>
    <dgm:cxn modelId="{086CCE09-321B-4B82-A1C3-104B8EF618E4}" srcId="{6294F10B-6A5E-4281-944A-F54C8851C1E4}" destId="{9F85AAE6-CDDB-4A94-89F5-A4E42F40A4C8}" srcOrd="0" destOrd="0" parTransId="{809B6F60-5DF3-4E85-8FE8-6D757EDD88BB}" sibTransId="{D958C8FA-1A79-4B7E-B989-776C05F72025}"/>
    <dgm:cxn modelId="{03EC5123-6BC4-4B66-A02C-DE9E2E8CA830}" type="presOf" srcId="{466CDFC8-1130-4ED2-A1E6-BF8402C8127B}" destId="{9446BF11-57CE-4BE4-8113-2C589B78DC05}" srcOrd="0" destOrd="0" presId="urn:diagrams.loki3.com/BracketList"/>
    <dgm:cxn modelId="{3BF4F72D-1628-4CB3-8E06-9B41D8D501ED}" srcId="{6294F10B-6A5E-4281-944A-F54C8851C1E4}" destId="{14A06BB9-4F95-4445-90C6-B7D661FF103D}" srcOrd="1" destOrd="0" parTransId="{B0B18184-86D0-4859-8A0E-B1B0B4173DA6}" sibTransId="{93EB2290-31DB-4FAB-B4EB-A84743093132}"/>
    <dgm:cxn modelId="{CB862036-61E7-460C-B420-11068F8E35EF}" type="presOf" srcId="{14A06BB9-4F95-4445-90C6-B7D661FF103D}" destId="{2794125F-8797-4324-9E25-78283FB4004D}" srcOrd="0" destOrd="0" presId="urn:diagrams.loki3.com/BracketList"/>
    <dgm:cxn modelId="{A581B049-976B-4A9F-A2FA-1F6F99FB2B98}" srcId="{9F85AAE6-CDDB-4A94-89F5-A4E42F40A4C8}" destId="{466CDFC8-1130-4ED2-A1E6-BF8402C8127B}" srcOrd="0" destOrd="0" parTransId="{232407B5-EE02-4C08-84B8-7475291033EF}" sibTransId="{D70FC905-D3F2-4922-8C70-8F0CEE964359}"/>
    <dgm:cxn modelId="{8DA58456-0FA1-49D1-B21E-ED1501BDA35C}" type="presOf" srcId="{6294F10B-6A5E-4281-944A-F54C8851C1E4}" destId="{4D89642A-72BE-4418-B9FE-BFE6F351F54A}" srcOrd="0" destOrd="0" presId="urn:diagrams.loki3.com/BracketList"/>
    <dgm:cxn modelId="{972AB4AE-075C-440E-A92E-CEFF1EED733D}" type="presOf" srcId="{9F85AAE6-CDDB-4A94-89F5-A4E42F40A4C8}" destId="{67CCF777-5527-498D-96A7-AED8C7E6CA04}" srcOrd="0" destOrd="0" presId="urn:diagrams.loki3.com/BracketList"/>
    <dgm:cxn modelId="{901339B4-E384-4C97-ADE5-4D5876E0C740}" srcId="{14A06BB9-4F95-4445-90C6-B7D661FF103D}" destId="{0B9F656F-BB7B-4421-8E97-6F440001A01A}" srcOrd="0" destOrd="0" parTransId="{09436C94-4B99-4063-9A63-ACE3418A3F11}" sibTransId="{A0CFFB0F-E1E0-46C1-A464-162304468BC1}"/>
    <dgm:cxn modelId="{0779DDBE-C0F0-445C-A598-04E2ABBB5B76}" type="presOf" srcId="{0B9F656F-BB7B-4421-8E97-6F440001A01A}" destId="{3D3E884F-3769-4E1A-8157-E5B321B6A6E3}" srcOrd="0" destOrd="0" presId="urn:diagrams.loki3.com/BracketList"/>
    <dgm:cxn modelId="{3A269D40-A8EB-43BB-BE35-4F2A81D44A48}" type="presParOf" srcId="{4D89642A-72BE-4418-B9FE-BFE6F351F54A}" destId="{6D56B803-4934-4968-BE4F-F7A8E85294F9}" srcOrd="0" destOrd="0" presId="urn:diagrams.loki3.com/BracketList"/>
    <dgm:cxn modelId="{0ABFC363-B84A-4166-A4F1-9FF7FE0A8018}" type="presParOf" srcId="{6D56B803-4934-4968-BE4F-F7A8E85294F9}" destId="{67CCF777-5527-498D-96A7-AED8C7E6CA04}" srcOrd="0" destOrd="0" presId="urn:diagrams.loki3.com/BracketList"/>
    <dgm:cxn modelId="{862BD5EA-E1B3-46B1-9F4E-A41746F6A16D}" type="presParOf" srcId="{6D56B803-4934-4968-BE4F-F7A8E85294F9}" destId="{A2FDF5FE-231B-4EC5-881A-86FB7F9B73CC}" srcOrd="1" destOrd="0" presId="urn:diagrams.loki3.com/BracketList"/>
    <dgm:cxn modelId="{D56D783D-E0AD-4844-841C-6CB59B860D81}" type="presParOf" srcId="{6D56B803-4934-4968-BE4F-F7A8E85294F9}" destId="{5AABF378-FE90-46F6-8B1C-E0CC908DB93C}" srcOrd="2" destOrd="0" presId="urn:diagrams.loki3.com/BracketList"/>
    <dgm:cxn modelId="{5C3C3858-9375-42FD-80D1-B7B4116271FC}" type="presParOf" srcId="{6D56B803-4934-4968-BE4F-F7A8E85294F9}" destId="{9446BF11-57CE-4BE4-8113-2C589B78DC05}" srcOrd="3" destOrd="0" presId="urn:diagrams.loki3.com/BracketList"/>
    <dgm:cxn modelId="{0621CE81-7E52-4A7F-A27E-FE36BE3BDF9A}" type="presParOf" srcId="{4D89642A-72BE-4418-B9FE-BFE6F351F54A}" destId="{F7AC0FAE-88ED-4CCE-AD63-A362ED8B5F98}" srcOrd="1" destOrd="0" presId="urn:diagrams.loki3.com/BracketList"/>
    <dgm:cxn modelId="{BC8AE7FB-D21D-4856-B444-99AC409EB66C}" type="presParOf" srcId="{4D89642A-72BE-4418-B9FE-BFE6F351F54A}" destId="{677FB843-0FB6-4584-824D-505497F5141C}" srcOrd="2" destOrd="0" presId="urn:diagrams.loki3.com/BracketList"/>
    <dgm:cxn modelId="{9786FDAD-7563-48E2-9C06-BD362A78DBC8}" type="presParOf" srcId="{677FB843-0FB6-4584-824D-505497F5141C}" destId="{2794125F-8797-4324-9E25-78283FB4004D}" srcOrd="0" destOrd="0" presId="urn:diagrams.loki3.com/BracketList"/>
    <dgm:cxn modelId="{15FFEA6F-E4A6-4A7D-8203-6082BF1A820B}" type="presParOf" srcId="{677FB843-0FB6-4584-824D-505497F5141C}" destId="{E7F6B81F-4A6E-41B8-ABEC-5A6BE7CCE674}" srcOrd="1" destOrd="0" presId="urn:diagrams.loki3.com/BracketList"/>
    <dgm:cxn modelId="{5C160C67-2FC7-4DBE-A33B-AFDC7B3BFB2F}" type="presParOf" srcId="{677FB843-0FB6-4584-824D-505497F5141C}" destId="{B0DE3F24-6EA7-4B17-848B-65DFAD1A097C}" srcOrd="2" destOrd="0" presId="urn:diagrams.loki3.com/BracketList"/>
    <dgm:cxn modelId="{AD7B54B0-47D5-41EC-B9B7-9EBFCAEF1656}" type="presParOf" srcId="{677FB843-0FB6-4584-824D-505497F5141C}" destId="{3D3E884F-3769-4E1A-8157-E5B321B6A6E3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CCF777-5527-498D-96A7-AED8C7E6CA04}">
      <dsp:nvSpPr>
        <dsp:cNvPr id="0" name=""/>
        <dsp:cNvSpPr/>
      </dsp:nvSpPr>
      <dsp:spPr>
        <a:xfrm>
          <a:off x="1638" y="1316095"/>
          <a:ext cx="2401808" cy="1269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111760" rIns="312928" bIns="111760" numCol="1" spcCol="1270" anchor="ctr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1"/>
              </a:solidFill>
              <a:latin typeface="Bahnschrift SemiBold SemiConden" panose="020B0502040204020203" pitchFamily="34" charset="0"/>
            </a:rPr>
            <a:t>Mission</a:t>
          </a:r>
        </a:p>
      </dsp:txBody>
      <dsp:txXfrm>
        <a:off x="1638" y="1316095"/>
        <a:ext cx="2401808" cy="1269075"/>
      </dsp:txXfrm>
    </dsp:sp>
    <dsp:sp modelId="{A2FDF5FE-231B-4EC5-881A-86FB7F9B73CC}">
      <dsp:nvSpPr>
        <dsp:cNvPr id="0" name=""/>
        <dsp:cNvSpPr/>
      </dsp:nvSpPr>
      <dsp:spPr>
        <a:xfrm>
          <a:off x="2403446" y="1167394"/>
          <a:ext cx="381396" cy="1566478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46BF11-57CE-4BE4-8113-2C589B78DC05}">
      <dsp:nvSpPr>
        <dsp:cNvPr id="0" name=""/>
        <dsp:cNvSpPr/>
      </dsp:nvSpPr>
      <dsp:spPr>
        <a:xfrm>
          <a:off x="2937402" y="1167394"/>
          <a:ext cx="5186997" cy="15664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 dirty="0">
              <a:latin typeface="Bahnschrift SemiBold SemiConden" panose="020B0502040204020203" pitchFamily="34" charset="0"/>
            </a:rPr>
            <a:t>Advance careers through learning with global quality skills </a:t>
          </a:r>
        </a:p>
      </dsp:txBody>
      <dsp:txXfrm>
        <a:off x="2937402" y="1167394"/>
        <a:ext cx="5186997" cy="1566478"/>
      </dsp:txXfrm>
    </dsp:sp>
    <dsp:sp modelId="{2794125F-8797-4324-9E25-78283FB4004D}">
      <dsp:nvSpPr>
        <dsp:cNvPr id="0" name=""/>
        <dsp:cNvSpPr/>
      </dsp:nvSpPr>
      <dsp:spPr>
        <a:xfrm>
          <a:off x="1638" y="2964272"/>
          <a:ext cx="2397817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111760" rIns="312928" bIns="111760" numCol="1" spcCol="1270" anchor="ctr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solidFill>
                <a:schemeClr val="bg1"/>
              </a:solidFill>
              <a:latin typeface="Bahnschrift SemiBold SemiConden" panose="020B0502040204020203" pitchFamily="34" charset="0"/>
            </a:rPr>
            <a:t>Vision</a:t>
          </a:r>
        </a:p>
      </dsp:txBody>
      <dsp:txXfrm>
        <a:off x="1638" y="2964272"/>
        <a:ext cx="2397817" cy="1287000"/>
      </dsp:txXfrm>
    </dsp:sp>
    <dsp:sp modelId="{E7F6B81F-4A6E-41B8-ABEC-5A6BE7CCE674}">
      <dsp:nvSpPr>
        <dsp:cNvPr id="0" name=""/>
        <dsp:cNvSpPr/>
      </dsp:nvSpPr>
      <dsp:spPr>
        <a:xfrm>
          <a:off x="2399455" y="2964272"/>
          <a:ext cx="381793" cy="12870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E884F-3769-4E1A-8157-E5B321B6A6E3}">
      <dsp:nvSpPr>
        <dsp:cNvPr id="0" name=""/>
        <dsp:cNvSpPr/>
      </dsp:nvSpPr>
      <dsp:spPr>
        <a:xfrm>
          <a:off x="2933966" y="2964272"/>
          <a:ext cx="5192395" cy="1287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latin typeface="Bahnschrift SemiBold SemiConden" panose="020B0502040204020203" pitchFamily="34" charset="0"/>
            </a:rPr>
            <a:t>Empower learners with international recognition</a:t>
          </a:r>
          <a:endParaRPr lang="en-US" sz="3200" kern="1200" dirty="0">
            <a:latin typeface="Bahnschrift SemiBold SemiConden" panose="020B0502040204020203" pitchFamily="34" charset="0"/>
          </a:endParaRPr>
        </a:p>
      </dsp:txBody>
      <dsp:txXfrm>
        <a:off x="2933966" y="2964272"/>
        <a:ext cx="5192395" cy="1287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EBBFA-45CF-432E-9278-5A4CADD0D1D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FB35D-96E4-404A-AE5E-19647D845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23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FB35D-96E4-404A-AE5E-19647D8451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50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7E1F8-8868-E0FD-83D3-69FE77484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8C5D4-84F5-1099-05F7-AC89547353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B7634-3AFB-B93C-2FAB-1A96A63E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84AF8-DF30-8381-5A73-483C4495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CB0EF-7F7D-6D40-0A51-A1BBEEDD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7DDA-D50B-3AE1-A4AD-09A2EB96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53C78-FDA0-B37D-7580-7B93F50FC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4EB86-20AB-A785-5361-21943F207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986B2-3B90-6805-150B-3292DDF88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F08942-65E5-EE04-C573-3E582A054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9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8973E-0238-7B1B-0CB8-8C0C6D87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BE823-5F01-FC6F-D44C-1822DCD1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2C807-E1F8-6D89-8E0A-CD8B1451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D4ACE-32A4-1688-7549-DE6F7104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99289-7200-C136-DBE0-9A570DE0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6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35FCE-4770-4206-0363-5B135BD1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1F7B6-3CD7-403E-7A2E-4A5E955A9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1E69E8-F50E-98C4-3049-5B0CC6AE4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04174C-6ECC-BDEE-775E-601FCD655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DA268E-7428-F10C-5750-28DBF4D3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775FC-F59C-D1B1-25E3-B59DDCF2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7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4692E-0551-0C1F-6B52-5FF87D86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5A857-6FF7-160E-77E3-64AF07F3A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7D7A5A-4519-91C0-CAD2-5D3F46DC56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9C3019-8E89-955C-78F6-D6938A5CAA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FA00A8-BF5E-2546-4D54-5C72B4593C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A649E0-A54B-7659-6797-47869EAD7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7D0DFF-0797-8637-2753-DAB308911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340334-83CB-401D-4B02-AC372C68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8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82F9D-CB63-AFAB-AF5C-4176BD9F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0BB80-0669-5257-89E3-92FE75061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05C973-B7A0-99A4-1522-6E986261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3D83B1-5CC6-89FC-1441-759DCBCA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05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3B6AB-F68C-71F9-524D-70252842C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55305-4341-4ABB-5AA5-B5469609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6D12B-3190-5820-8164-F77F2C193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7F6F-6D93-F5BA-2545-47F591560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BC9FF-F6D0-9B56-2C97-B2120B297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CE518-6B57-7519-4783-B81AB1198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6F2B3-DCC8-4973-5A3D-26BE4B5AE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434F3-AA86-5955-429C-CB24ED48B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9BBC4-58E7-FA57-9A9D-3099D4B3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07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0C08-9D75-92F3-C726-7C6AFC95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910298-FBA5-61C6-A7ED-910B028BB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287CB-04DC-44B4-83BF-315B6B148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24BF5B-1DB6-FEB4-2A35-9289A1A1D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5AE04-3F15-4720-BFB0-EB52DEEF5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B9179-C017-0EB1-0BF5-E592EEA7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9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F253F-7B83-C9ED-E993-CA870D6B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E2678-1302-FB24-29E6-9B1D785CCB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A730B-AA46-9A14-5321-6653C4F4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71A06-B6EA-BFC0-4060-83E56BF28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98D3-1ABA-FA35-4FA0-8CA48AD9C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39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9F2DE1-0634-FF34-D295-1CF7DA9DE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1ECB8-8445-13B0-0B51-D46F09BE9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642CA-8C51-AC95-F357-7A3DE1AFC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224E1-29DB-0A64-EF1D-F920A915B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58582-D28F-4960-48D9-76794A8D3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10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3CBB51-65EE-C63A-FB02-559A7F133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522C1-0D6F-6B31-D7AC-7CD339D19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7F4C2-4567-2376-7122-EC4DA8F70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E6A72-4289-4842-B9E5-5619F0E1918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EF5D3-FCBA-D4ED-13D6-710CFA04F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1737F-6653-6A0E-524E-EE39EB598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AF2E0-04CF-4442-A32E-AF386DEA4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0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6.png"/><Relationship Id="rId3" Type="http://schemas.openxmlformats.org/officeDocument/2006/relationships/image" Target="../media/image20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5.png"/><Relationship Id="rId2" Type="http://schemas.openxmlformats.org/officeDocument/2006/relationships/image" Target="../media/image19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5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diagramData" Target="../diagrams/data1.xml"/><Relationship Id="rId9" Type="http://schemas.openxmlformats.org/officeDocument/2006/relationships/image" Target="../media/image21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jp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25.png"/><Relationship Id="rId10" Type="http://schemas.openxmlformats.org/officeDocument/2006/relationships/image" Target="../media/image18.png"/><Relationship Id="rId4" Type="http://schemas.openxmlformats.org/officeDocument/2006/relationships/image" Target="../media/image21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0.png"/><Relationship Id="rId5" Type="http://schemas.openxmlformats.org/officeDocument/2006/relationships/image" Target="../media/image17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3.jpg"/><Relationship Id="rId7" Type="http://schemas.openxmlformats.org/officeDocument/2006/relationships/image" Target="../media/image17.png"/><Relationship Id="rId12" Type="http://schemas.openxmlformats.org/officeDocument/2006/relationships/image" Target="../media/image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34.jp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12" Type="http://schemas.openxmlformats.org/officeDocument/2006/relationships/hyperlink" Target="https://lccigq.com/lcci-books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hyperlink" Target="https://learning.lccigq.com/" TargetMode="External"/><Relationship Id="rId5" Type="http://schemas.openxmlformats.org/officeDocument/2006/relationships/image" Target="../media/image17.png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5.png"/><Relationship Id="rId1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hyperlink" Target="https://lccigq.com/downloads/student-mobility-programme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29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40.jpg"/><Relationship Id="rId5" Type="http://schemas.openxmlformats.org/officeDocument/2006/relationships/image" Target="../media/image35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188033-6F86-6660-E751-E7385859EE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" name="Rectangle: Rounded Corners 1">
            <a:extLst>
              <a:ext uri="{FF2B5EF4-FFF2-40B4-BE49-F238E27FC236}">
                <a16:creationId xmlns:a16="http://schemas.microsoft.com/office/drawing/2014/main" id="{C1EE1F2B-C53D-F2C0-7E6B-7BE4823D9ADB}"/>
              </a:ext>
            </a:extLst>
          </p:cNvPr>
          <p:cNvSpPr/>
          <p:nvPr/>
        </p:nvSpPr>
        <p:spPr>
          <a:xfrm rot="2001459">
            <a:off x="9935397" y="-333722"/>
            <a:ext cx="364890" cy="334943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0F6315-65D2-37FF-BF31-4DF458231F6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546984" y="4110229"/>
            <a:ext cx="914400" cy="914400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B8D486-2A4E-7124-2B44-39C187D6D5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546984" y="5042771"/>
            <a:ext cx="914400" cy="914400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1ECE68-FE9E-68C6-E7DC-135225A84B0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>
          <a:xfrm>
            <a:off x="102992" y="2226565"/>
            <a:ext cx="1828800" cy="1828800"/>
          </a:xfrm>
          <a:prstGeom prst="ellipse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710B53-AC31-27A1-AC98-CF436682353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546984" y="5975313"/>
            <a:ext cx="914400" cy="914400"/>
          </a:xfrm>
          <a:prstGeom prst="ellipse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F37D0BC-A351-7170-AB7F-ABB30065F5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84" y="6907855"/>
            <a:ext cx="914400" cy="914400"/>
          </a:xfrm>
          <a:prstGeom prst="ellipse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89B80B9-DA68-8D2A-5198-B620A34273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9" b="4859"/>
          <a:stretch/>
        </p:blipFill>
        <p:spPr>
          <a:xfrm>
            <a:off x="546984" y="7840397"/>
            <a:ext cx="914400" cy="914400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DDB383-A2E4-19F0-E1F5-EFF952BD69E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984" y="8772938"/>
            <a:ext cx="914400" cy="914400"/>
          </a:xfrm>
          <a:prstGeom prst="ellipse">
            <a:avLst/>
          </a:prstGeom>
        </p:spPr>
      </p:pic>
      <p:sp useBgFill="1"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04894D-6A70-568A-727C-E0894AB5DC72}"/>
              </a:ext>
            </a:extLst>
          </p:cNvPr>
          <p:cNvSpPr/>
          <p:nvPr/>
        </p:nvSpPr>
        <p:spPr>
          <a:xfrm rot="2001459">
            <a:off x="9811084" y="1183614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95BC086-B240-0295-845C-7BA3DBA039A8}"/>
              </a:ext>
            </a:extLst>
          </p:cNvPr>
          <p:cNvSpPr/>
          <p:nvPr/>
        </p:nvSpPr>
        <p:spPr>
          <a:xfrm rot="2001459">
            <a:off x="10569386" y="894067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8620C94-1B6B-8420-456F-04BD986B7E43}"/>
              </a:ext>
            </a:extLst>
          </p:cNvPr>
          <p:cNvSpPr/>
          <p:nvPr/>
        </p:nvSpPr>
        <p:spPr>
          <a:xfrm rot="2001459">
            <a:off x="10712952" y="1521876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A3B8A8A-1D5B-122A-8110-6A87903FDF44}"/>
              </a:ext>
            </a:extLst>
          </p:cNvPr>
          <p:cNvSpPr/>
          <p:nvPr/>
        </p:nvSpPr>
        <p:spPr>
          <a:xfrm rot="2001459">
            <a:off x="9133214" y="447762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862A57A7-B297-10BD-4AED-F91288C339BF}"/>
              </a:ext>
            </a:extLst>
          </p:cNvPr>
          <p:cNvSpPr txBox="1"/>
          <p:nvPr/>
        </p:nvSpPr>
        <p:spPr>
          <a:xfrm>
            <a:off x="1769496" y="5286916"/>
            <a:ext cx="9875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Bahnschrift SemiBold SemiConden" panose="020B0502040204020203" pitchFamily="34" charset="0"/>
                <a:ea typeface="Cambria" pitchFamily="34" charset="-122"/>
                <a:cs typeface="Cambria" pitchFamily="34" charset="-120"/>
              </a:rPr>
              <a:t>Empowering Growth Through Quality Education </a:t>
            </a:r>
          </a:p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Bahnschrift SemiBold SemiConden" panose="020B0502040204020203" pitchFamily="34" charset="0"/>
                <a:ea typeface="Cambria" pitchFamily="34" charset="-122"/>
                <a:cs typeface="Cambria" pitchFamily="34" charset="-120"/>
              </a:rPr>
              <a:t>&amp; Global Partnerships</a:t>
            </a:r>
            <a:endParaRPr lang="en-US" sz="4000" dirty="0">
              <a:latin typeface="Bahnschrift SemiBold SemiConden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F86ED-4CA3-F087-A796-771C3AA05FA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364"/>
            <a:ext cx="4187952" cy="9664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441D64-FD56-23D8-08D9-A776DCA058D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546984" y="9705479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3630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1BE695AC-8010-8A8F-48D1-113EA62D0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505" y="456591"/>
            <a:ext cx="1537971" cy="153797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A3BDF5B-8732-55C9-7215-D863D5FE8AB6}"/>
              </a:ext>
            </a:extLst>
          </p:cNvPr>
          <p:cNvSpPr/>
          <p:nvPr/>
        </p:nvSpPr>
        <p:spPr>
          <a:xfrm>
            <a:off x="0" y="-8864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D5370C-AB90-0EB1-6626-B745493ADBE6}"/>
              </a:ext>
            </a:extLst>
          </p:cNvPr>
          <p:cNvSpPr txBox="1"/>
          <p:nvPr/>
        </p:nvSpPr>
        <p:spPr>
          <a:xfrm>
            <a:off x="2565400" y="715926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ABOUT US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C5FE78-676D-8AD5-A70E-DE31A8640646}"/>
              </a:ext>
            </a:extLst>
          </p:cNvPr>
          <p:cNvSpPr txBox="1"/>
          <p:nvPr/>
        </p:nvSpPr>
        <p:spPr>
          <a:xfrm>
            <a:off x="2565400" y="2628369"/>
            <a:ext cx="669701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Established in 2009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Nepal’s first organisation quality-assured by Qualifications Scotland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Multiple qualifications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Multi-country operations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Bahnschrift SemiBold SemiConden" panose="020B0502040204020203" pitchFamily="34" charset="0"/>
              </a:rPr>
              <a:t>Multi-international articulations</a:t>
            </a:r>
          </a:p>
          <a:p>
            <a:endParaRPr lang="en-US" dirty="0"/>
          </a:p>
        </p:txBody>
      </p:sp>
      <p:sp useBgFill="1">
        <p:nvSpPr>
          <p:cNvPr id="67" name="Rectangle: Rounded Corners 66">
            <a:extLst>
              <a:ext uri="{FF2B5EF4-FFF2-40B4-BE49-F238E27FC236}">
                <a16:creationId xmlns:a16="http://schemas.microsoft.com/office/drawing/2014/main" id="{367A24D3-EDD3-C17E-D3F8-2A951CB4247C}"/>
              </a:ext>
            </a:extLst>
          </p:cNvPr>
          <p:cNvSpPr/>
          <p:nvPr/>
        </p:nvSpPr>
        <p:spPr>
          <a:xfrm rot="2001459">
            <a:off x="9227251" y="3253891"/>
            <a:ext cx="364890" cy="334943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9" name="Rectangle: Rounded Corners 68">
            <a:extLst>
              <a:ext uri="{FF2B5EF4-FFF2-40B4-BE49-F238E27FC236}">
                <a16:creationId xmlns:a16="http://schemas.microsoft.com/office/drawing/2014/main" id="{7D27068D-02A2-988C-9100-E89A28932423}"/>
              </a:ext>
            </a:extLst>
          </p:cNvPr>
          <p:cNvSpPr/>
          <p:nvPr/>
        </p:nvSpPr>
        <p:spPr>
          <a:xfrm rot="2001459">
            <a:off x="9687981" y="3920918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1" name="Rectangle: Rounded Corners 70">
            <a:extLst>
              <a:ext uri="{FF2B5EF4-FFF2-40B4-BE49-F238E27FC236}">
                <a16:creationId xmlns:a16="http://schemas.microsoft.com/office/drawing/2014/main" id="{E4EC5A06-BC7D-26D6-F115-983273C4BD62}"/>
              </a:ext>
            </a:extLst>
          </p:cNvPr>
          <p:cNvSpPr/>
          <p:nvPr/>
        </p:nvSpPr>
        <p:spPr>
          <a:xfrm rot="2001459">
            <a:off x="10402738" y="3738982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3" name="Rectangle: Rounded Corners 72">
            <a:extLst>
              <a:ext uri="{FF2B5EF4-FFF2-40B4-BE49-F238E27FC236}">
                <a16:creationId xmlns:a16="http://schemas.microsoft.com/office/drawing/2014/main" id="{27BD5E10-1953-78E0-E57F-68A78F21AD56}"/>
              </a:ext>
            </a:extLst>
          </p:cNvPr>
          <p:cNvSpPr/>
          <p:nvPr/>
        </p:nvSpPr>
        <p:spPr>
          <a:xfrm rot="2001459">
            <a:off x="10655674" y="4250087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5" name="Rectangle: Rounded Corners 74">
            <a:extLst>
              <a:ext uri="{FF2B5EF4-FFF2-40B4-BE49-F238E27FC236}">
                <a16:creationId xmlns:a16="http://schemas.microsoft.com/office/drawing/2014/main" id="{9CCF70C2-6DDA-F36B-052C-4ADEA3FDBA1B}"/>
              </a:ext>
            </a:extLst>
          </p:cNvPr>
          <p:cNvSpPr/>
          <p:nvPr/>
        </p:nvSpPr>
        <p:spPr>
          <a:xfrm rot="2001459">
            <a:off x="9278568" y="2727183"/>
            <a:ext cx="369309" cy="24267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BA62605-3F6C-11D9-215A-A0DF8A8FF9B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233163" y="1770922"/>
            <a:ext cx="1828800" cy="1828800"/>
          </a:xfrm>
          <a:prstGeom prst="ellipse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FAD907D9-DDDB-F690-3437-CC16ACC09C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688506" y="3703188"/>
            <a:ext cx="920373" cy="920373"/>
          </a:xfrm>
          <a:prstGeom prst="ellipse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D4B081BE-D5A0-1456-CC64-08C964855DC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49838" y="742871"/>
            <a:ext cx="909620" cy="909620"/>
          </a:xfrm>
          <a:prstGeom prst="ellipse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B9E1C172-FFBC-50FA-7196-F720CCC465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744797" y="4700140"/>
            <a:ext cx="914399" cy="914399"/>
          </a:xfrm>
          <a:prstGeom prst="ellipse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C253C8B6-7FDE-A3C5-09AC-897A46D5E4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02334" y="5701252"/>
            <a:ext cx="909620" cy="909620"/>
          </a:xfrm>
          <a:prstGeom prst="ellipse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AFC5AA00-BA58-26B9-9458-536B2E82F95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334" y="6709210"/>
            <a:ext cx="918114" cy="918114"/>
          </a:xfrm>
          <a:prstGeom prst="ellipse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585C4F6E-6A1B-F833-9093-2622A21529B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02334" y="7688563"/>
            <a:ext cx="918114" cy="918114"/>
          </a:xfrm>
          <a:prstGeom prst="ellipse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A6AA41A2-59DA-D885-FB96-CBBAA691EA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688506" y="8628922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4108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CC134FE-EC37-D4A2-407C-253745A09DC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70" y="5168829"/>
            <a:ext cx="1425522" cy="1363324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8581E621-9CF2-188C-BCE8-168FD7F3A7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299F9D0-1C7C-C31B-7BA8-71A9916C3934}"/>
              </a:ext>
            </a:extLst>
          </p:cNvPr>
          <p:cNvSpPr txBox="1"/>
          <p:nvPr/>
        </p:nvSpPr>
        <p:spPr>
          <a:xfrm>
            <a:off x="2396162" y="721580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Mission &amp; Vision</a:t>
            </a:r>
          </a:p>
        </p:txBody>
      </p:sp>
      <p:graphicFrame>
        <p:nvGraphicFramePr>
          <p:cNvPr id="51" name="Diagram 50">
            <a:extLst>
              <a:ext uri="{FF2B5EF4-FFF2-40B4-BE49-F238E27FC236}">
                <a16:creationId xmlns:a16="http://schemas.microsoft.com/office/drawing/2014/main" id="{B16FBCB2-21AB-EDAA-92CE-B8617A234C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5720826"/>
              </p:ext>
            </p:extLst>
          </p:nvPr>
        </p:nvGraphicFramePr>
        <p:xfrm>
          <a:off x="2180262" y="132174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 useBgFill="1">
        <p:nvSpPr>
          <p:cNvPr id="53" name="Rectangle: Rounded Corners 52">
            <a:extLst>
              <a:ext uri="{FF2B5EF4-FFF2-40B4-BE49-F238E27FC236}">
                <a16:creationId xmlns:a16="http://schemas.microsoft.com/office/drawing/2014/main" id="{F34DE77E-06B5-CA66-7A21-B9114CA420CE}"/>
              </a:ext>
            </a:extLst>
          </p:cNvPr>
          <p:cNvSpPr/>
          <p:nvPr/>
        </p:nvSpPr>
        <p:spPr>
          <a:xfrm rot="2001459">
            <a:off x="10209117" y="177774"/>
            <a:ext cx="303850" cy="262347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6DB0593-6025-4E30-627A-B670DC9B9276}"/>
              </a:ext>
            </a:extLst>
          </p:cNvPr>
          <p:cNvSpPr/>
          <p:nvPr/>
        </p:nvSpPr>
        <p:spPr>
          <a:xfrm rot="2001459">
            <a:off x="10506400" y="868334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7" name="Rectangle: Rounded Corners 56">
            <a:extLst>
              <a:ext uri="{FF2B5EF4-FFF2-40B4-BE49-F238E27FC236}">
                <a16:creationId xmlns:a16="http://schemas.microsoft.com/office/drawing/2014/main" id="{734B8DBB-9B04-E1CD-5485-44441C89E00E}"/>
              </a:ext>
            </a:extLst>
          </p:cNvPr>
          <p:cNvSpPr/>
          <p:nvPr/>
        </p:nvSpPr>
        <p:spPr>
          <a:xfrm rot="2001459">
            <a:off x="11055450" y="775822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9" name="Rectangle: Rounded Corners 58">
            <a:extLst>
              <a:ext uri="{FF2B5EF4-FFF2-40B4-BE49-F238E27FC236}">
                <a16:creationId xmlns:a16="http://schemas.microsoft.com/office/drawing/2014/main" id="{D177A58C-692E-FA7B-B7B6-119B390223BE}"/>
              </a:ext>
            </a:extLst>
          </p:cNvPr>
          <p:cNvSpPr/>
          <p:nvPr/>
        </p:nvSpPr>
        <p:spPr>
          <a:xfrm rot="2001459">
            <a:off x="10943015" y="1658335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181CFCB-40EA-9FDB-FF18-3502DBEF9CE0}"/>
              </a:ext>
            </a:extLst>
          </p:cNvPr>
          <p:cNvSpPr/>
          <p:nvPr/>
        </p:nvSpPr>
        <p:spPr>
          <a:xfrm rot="2001459">
            <a:off x="9844914" y="281099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7A715433-97CF-B294-747B-36B814FBC65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678445" y="1321745"/>
            <a:ext cx="909620" cy="909620"/>
          </a:xfrm>
          <a:prstGeom prst="ellipse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E75C7131-6565-ABC5-5709-37CE8D56C4B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277705" y="2322101"/>
            <a:ext cx="1828800" cy="1828800"/>
          </a:xfrm>
          <a:prstGeom prst="ellipse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C2559DD8-0ECB-710E-D27C-3013F021DDC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76046" y="293694"/>
            <a:ext cx="909620" cy="909620"/>
          </a:xfrm>
          <a:prstGeom prst="ellipse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09C8BAAC-50FC-C4CF-89AF-469627E67D1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771005" y="4250963"/>
            <a:ext cx="914399" cy="914399"/>
          </a:xfrm>
          <a:prstGeom prst="ellipse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C6307073-2753-0F2E-205B-30DFEE7A8DE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28542" y="5252075"/>
            <a:ext cx="909620" cy="909620"/>
          </a:xfrm>
          <a:prstGeom prst="ellipse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6F730545-ACE6-2E46-935F-3AEA94F671E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542" y="6260033"/>
            <a:ext cx="918114" cy="918114"/>
          </a:xfrm>
          <a:prstGeom prst="ellipse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296E6099-9C97-F2D1-D509-594FC315E45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28542" y="7239386"/>
            <a:ext cx="918114" cy="918114"/>
          </a:xfrm>
          <a:prstGeom prst="ellipse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07DE3F7B-D8FD-C80D-9108-08F82CB6B01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723762" y="8157500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01056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25C852-66E8-F0A7-05FE-9C7215B3D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C0155E8D-C63E-8698-72D9-677E34C64AD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E664019-62AF-8FCB-9021-5734DECB5657}"/>
              </a:ext>
            </a:extLst>
          </p:cNvPr>
          <p:cNvSpPr txBox="1"/>
          <p:nvPr/>
        </p:nvSpPr>
        <p:spPr>
          <a:xfrm>
            <a:off x="2080857" y="171613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Our Verticals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3448B78-074F-DFD7-5898-1D060E4A4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682" y="1371942"/>
            <a:ext cx="9355788" cy="5221835"/>
          </a:xfrm>
          <a:prstGeom prst="rect">
            <a:avLst/>
          </a:prstGeom>
        </p:spPr>
      </p:pic>
      <p:sp useBgFill="1"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8FB6046-C078-609C-E1A7-ED60A60DB279}"/>
              </a:ext>
            </a:extLst>
          </p:cNvPr>
          <p:cNvSpPr/>
          <p:nvPr/>
        </p:nvSpPr>
        <p:spPr>
          <a:xfrm rot="2315958">
            <a:off x="9285797" y="-134230"/>
            <a:ext cx="340025" cy="228907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5286BDA-FE04-B5F3-886F-AAEC06DE814B}"/>
              </a:ext>
            </a:extLst>
          </p:cNvPr>
          <p:cNvSpPr/>
          <p:nvPr/>
        </p:nvSpPr>
        <p:spPr>
          <a:xfrm rot="2315958">
            <a:off x="9899735" y="-14964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3D0A1F-2483-32C8-9032-0EA3EC39522C}"/>
              </a:ext>
            </a:extLst>
          </p:cNvPr>
          <p:cNvSpPr/>
          <p:nvPr/>
        </p:nvSpPr>
        <p:spPr>
          <a:xfrm rot="2315958">
            <a:off x="11416141" y="2098873"/>
            <a:ext cx="308794" cy="16956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41A57DF-2982-2DB8-C9D6-CCE194818154}"/>
              </a:ext>
            </a:extLst>
          </p:cNvPr>
          <p:cNvSpPr/>
          <p:nvPr/>
        </p:nvSpPr>
        <p:spPr>
          <a:xfrm rot="2315958">
            <a:off x="11386055" y="2996300"/>
            <a:ext cx="347618" cy="141865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6A3A1E-E317-0FB8-513B-ECD38B19A2FB}"/>
              </a:ext>
            </a:extLst>
          </p:cNvPr>
          <p:cNvSpPr/>
          <p:nvPr/>
        </p:nvSpPr>
        <p:spPr>
          <a:xfrm rot="2315958">
            <a:off x="8590961" y="249260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94DBCF5-A9A7-4269-EA12-CD634A71AA4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652797" y="744854"/>
            <a:ext cx="909620" cy="909620"/>
          </a:xfrm>
          <a:prstGeom prst="ellipse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C850175C-33FE-9AB6-FC00-051DBB122D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659394" y="1745210"/>
            <a:ext cx="909620" cy="909620"/>
          </a:xfrm>
          <a:prstGeom prst="ellipse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94EA74D-85CA-8946-4421-5AF5170DBAB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50398" y="-283197"/>
            <a:ext cx="909620" cy="909620"/>
          </a:xfrm>
          <a:prstGeom prst="ellipse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0C98B56C-6DA4-2056-080E-8DD1186DF5D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194027" y="2700129"/>
            <a:ext cx="1828800" cy="1828800"/>
          </a:xfrm>
          <a:prstGeom prst="ellipse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3491A83-B16B-C5FC-6964-A346414361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02894" y="4675184"/>
            <a:ext cx="909620" cy="909620"/>
          </a:xfrm>
          <a:prstGeom prst="ellipse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61691B7-57C5-D489-1C9C-0749D022915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894" y="5683142"/>
            <a:ext cx="918114" cy="918114"/>
          </a:xfrm>
          <a:prstGeom prst="ellipse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A6835A1-1F7B-D28B-E00B-F0DD42C60F1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702894" y="6662495"/>
            <a:ext cx="918114" cy="918114"/>
          </a:xfrm>
          <a:prstGeom prst="ellipse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B572EF88-8A92-4BD9-39CE-E697E8E6092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706608" y="7641848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26319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25" grpId="0" animBg="1"/>
      <p:bldP spid="27" grpId="0" animBg="1"/>
      <p:bldP spid="29" grpId="0" animBg="1"/>
      <p:bldP spid="32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68803F-DCA8-EC36-7CE4-15949763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5A3388F-7DDA-0CC6-8D3D-73C44F9FB3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0298A7B-5B92-762A-9954-3177BF82B037}"/>
              </a:ext>
            </a:extLst>
          </p:cNvPr>
          <p:cNvSpPr txBox="1"/>
          <p:nvPr/>
        </p:nvSpPr>
        <p:spPr>
          <a:xfrm>
            <a:off x="2080857" y="171613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Our Verticals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98CCCC-5529-6900-36F4-B438341E2E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591559" y="745264"/>
            <a:ext cx="914400" cy="9144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4A68B2-96F1-8EDB-5BA4-5B4C17CCB2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134359" y="2886150"/>
            <a:ext cx="1828800" cy="18288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F2835A-1955-8FD2-96F0-96213F0C22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559" y="4790060"/>
            <a:ext cx="914400" cy="914400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7C7A83-ED0C-9886-0EED-466F5363CAF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591559" y="5824030"/>
            <a:ext cx="914400" cy="914400"/>
          </a:xfrm>
          <a:prstGeom prst="ellipse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0320F8-AC07-F7E5-A96E-411C0DC0978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591559" y="-311006"/>
            <a:ext cx="914400" cy="914400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B9F3E9-DCCC-28CC-6C6B-B4AD88719C8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591559" y="-1345330"/>
            <a:ext cx="914400" cy="914400"/>
          </a:xfrm>
          <a:prstGeom prst="ellipse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1E2DA1-9C9B-DACD-495E-13AE7D40128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591559" y="1829880"/>
            <a:ext cx="914400" cy="914400"/>
          </a:xfrm>
          <a:prstGeom prst="ellipse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2C49FED-C8D7-06D8-0F87-C3E531B121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0854" y="1278969"/>
            <a:ext cx="7912100" cy="5221835"/>
          </a:xfrm>
          <a:prstGeom prst="rect">
            <a:avLst/>
          </a:prstGeom>
        </p:spPr>
      </p:pic>
      <p:sp useBgFill="1"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28B8006-4B9C-9164-4A71-800F6784238F}"/>
              </a:ext>
            </a:extLst>
          </p:cNvPr>
          <p:cNvSpPr/>
          <p:nvPr/>
        </p:nvSpPr>
        <p:spPr>
          <a:xfrm rot="2315958">
            <a:off x="10418279" y="922904"/>
            <a:ext cx="340025" cy="228907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2C69475-29D1-7656-B72D-FF4BEFAFE1FD}"/>
              </a:ext>
            </a:extLst>
          </p:cNvPr>
          <p:cNvSpPr/>
          <p:nvPr/>
        </p:nvSpPr>
        <p:spPr>
          <a:xfrm rot="2315958">
            <a:off x="10546569" y="1193167"/>
            <a:ext cx="328264" cy="286409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7FE79CC-01CA-3F6D-CFFA-FE210739BFE3}"/>
              </a:ext>
            </a:extLst>
          </p:cNvPr>
          <p:cNvSpPr/>
          <p:nvPr/>
        </p:nvSpPr>
        <p:spPr>
          <a:xfrm rot="2315958">
            <a:off x="11005914" y="1896452"/>
            <a:ext cx="308794" cy="16956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43DFE4B-739D-12E8-10FD-E22BFF4C5B6D}"/>
              </a:ext>
            </a:extLst>
          </p:cNvPr>
          <p:cNvSpPr/>
          <p:nvPr/>
        </p:nvSpPr>
        <p:spPr>
          <a:xfrm rot="2315958">
            <a:off x="11087895" y="2278475"/>
            <a:ext cx="283720" cy="218166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: Rounded Corners 35">
            <a:extLst>
              <a:ext uri="{FF2B5EF4-FFF2-40B4-BE49-F238E27FC236}">
                <a16:creationId xmlns:a16="http://schemas.microsoft.com/office/drawing/2014/main" id="{40F49DDC-BD21-637B-2EB5-ACB828DE0287}"/>
              </a:ext>
            </a:extLst>
          </p:cNvPr>
          <p:cNvSpPr/>
          <p:nvPr/>
        </p:nvSpPr>
        <p:spPr>
          <a:xfrm rot="2315958">
            <a:off x="10356947" y="535870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46147-3CB7-3A59-AE29-EDDEFC10EF4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591559" y="6831730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64752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25" grpId="0" animBg="1"/>
      <p:bldP spid="27" grpId="0" animBg="1"/>
      <p:bldP spid="29" grpId="0" animBg="1"/>
      <p:bldP spid="32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9D58B-89D3-263A-0698-E03D429E7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F4D6665-BA67-CD0A-60EB-598A386F6880}"/>
              </a:ext>
            </a:extLst>
          </p:cNvPr>
          <p:cNvSpPr/>
          <p:nvPr/>
        </p:nvSpPr>
        <p:spPr>
          <a:xfrm>
            <a:off x="0" y="-6068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83BD68-F3AF-33F5-6A03-24D770050FA7}"/>
              </a:ext>
            </a:extLst>
          </p:cNvPr>
          <p:cNvSpPr txBox="1"/>
          <p:nvPr/>
        </p:nvSpPr>
        <p:spPr>
          <a:xfrm>
            <a:off x="2080857" y="171613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Our Verticals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6F753-6857-F062-AD2F-B993EFF4C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9426" y="1447443"/>
            <a:ext cx="4272248" cy="4930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7551DE-750C-17DA-4175-4C4E67494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7346" y="1447443"/>
            <a:ext cx="4516211" cy="4919326"/>
          </a:xfrm>
          <a:prstGeom prst="rect">
            <a:avLst/>
          </a:prstGeom>
        </p:spPr>
      </p:pic>
      <p:sp useBgFill="1">
        <p:nvSpPr>
          <p:cNvPr id="6" name="Rectangle: Rounded Corners 5">
            <a:extLst>
              <a:ext uri="{FF2B5EF4-FFF2-40B4-BE49-F238E27FC236}">
                <a16:creationId xmlns:a16="http://schemas.microsoft.com/office/drawing/2014/main" id="{0BAE8F9A-3964-6362-E4F6-E52E99193308}"/>
              </a:ext>
            </a:extLst>
          </p:cNvPr>
          <p:cNvSpPr/>
          <p:nvPr/>
        </p:nvSpPr>
        <p:spPr>
          <a:xfrm rot="2315958">
            <a:off x="10222138" y="-168948"/>
            <a:ext cx="340025" cy="228907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: Rounded Corners 9">
            <a:extLst>
              <a:ext uri="{FF2B5EF4-FFF2-40B4-BE49-F238E27FC236}">
                <a16:creationId xmlns:a16="http://schemas.microsoft.com/office/drawing/2014/main" id="{0FE19B93-F98D-9969-137C-F85E449AD19B}"/>
              </a:ext>
            </a:extLst>
          </p:cNvPr>
          <p:cNvSpPr/>
          <p:nvPr/>
        </p:nvSpPr>
        <p:spPr>
          <a:xfrm rot="2315958">
            <a:off x="11211496" y="-977024"/>
            <a:ext cx="328264" cy="286409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D1715FD-4494-5AA4-C184-0A5749A9257C}"/>
              </a:ext>
            </a:extLst>
          </p:cNvPr>
          <p:cNvSpPr/>
          <p:nvPr/>
        </p:nvSpPr>
        <p:spPr>
          <a:xfrm rot="2315958">
            <a:off x="11108743" y="1017170"/>
            <a:ext cx="308794" cy="16956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9710CEC-F140-DF4F-26D0-62CF5EF97DAA}"/>
              </a:ext>
            </a:extLst>
          </p:cNvPr>
          <p:cNvSpPr/>
          <p:nvPr/>
        </p:nvSpPr>
        <p:spPr>
          <a:xfrm rot="2315958">
            <a:off x="11197368" y="1297629"/>
            <a:ext cx="283720" cy="218166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A2C0100-6CC1-051C-C5DB-9D737CA98782}"/>
              </a:ext>
            </a:extLst>
          </p:cNvPr>
          <p:cNvSpPr/>
          <p:nvPr/>
        </p:nvSpPr>
        <p:spPr>
          <a:xfrm rot="2315958">
            <a:off x="10080298" y="-446997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BBD138F-17A2-CEB9-5B83-36747390981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604389" y="110264"/>
            <a:ext cx="914400" cy="914400"/>
          </a:xfrm>
          <a:prstGeom prst="ellipse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1676526-1793-7566-8443-5F5E93D9CB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599178" y="2206906"/>
            <a:ext cx="914400" cy="914400"/>
          </a:xfrm>
          <a:prstGeom prst="ellipse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9432DD-7EE4-BDB7-8F05-97BE866C80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313" y="3218932"/>
            <a:ext cx="1828800" cy="1828800"/>
          </a:xfrm>
          <a:prstGeom prst="ellipse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447694-5ADA-F748-1377-5331B6C6CA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04389" y="5189030"/>
            <a:ext cx="914400" cy="914400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22090D5-7ED5-EA58-EA6C-7EF335A8F60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604389" y="-946006"/>
            <a:ext cx="914400" cy="914400"/>
          </a:xfrm>
          <a:prstGeom prst="ellipse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7D18B06-0CDE-37CD-E1CB-B2A493B55B8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04389" y="-1980330"/>
            <a:ext cx="914400" cy="914400"/>
          </a:xfrm>
          <a:prstGeom prst="ellipse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4DB0BAA-04B4-738D-8012-887C786A736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604389" y="1194880"/>
            <a:ext cx="914400" cy="914400"/>
          </a:xfrm>
          <a:prstGeom prst="ellipse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57E54DB-FBB3-68A1-04A6-979B0487131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604389" y="6346306"/>
            <a:ext cx="914400" cy="914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27055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11096-1955-6B45-4572-46EBFB103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631535-8340-43D2-3442-182DE84C95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B2A1604-C0AB-0F62-9772-3480D58CF596}"/>
              </a:ext>
            </a:extLst>
          </p:cNvPr>
          <p:cNvSpPr txBox="1"/>
          <p:nvPr/>
        </p:nvSpPr>
        <p:spPr>
          <a:xfrm>
            <a:off x="2080857" y="171613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Our Verticals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A5655-EC9B-4B5D-CC7F-EC3F9878C6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648038" y="-824266"/>
            <a:ext cx="914400" cy="914400"/>
          </a:xfrm>
          <a:prstGeom prst="ellipse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0FF83E-8591-5BA3-6DC3-995D1745B5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42827" y="1272376"/>
            <a:ext cx="914400" cy="914400"/>
          </a:xfrm>
          <a:prstGeom prst="ellipse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7A7EB64-B6A1-9CEF-9B35-1C9E05B93A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2827" y="2294726"/>
            <a:ext cx="914400" cy="914400"/>
          </a:xfrm>
          <a:prstGeom prst="ellipse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6053958-DCB1-9392-1DFA-77CA5EBB74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185627" y="3449422"/>
            <a:ext cx="1828800" cy="1828800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F19A778-D6C4-40D2-5360-03F466DED24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648038" y="-1880536"/>
            <a:ext cx="914400" cy="914400"/>
          </a:xfrm>
          <a:prstGeom prst="ellipse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C8650C8-0B33-5B60-A36F-A4D754EAAA3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48038" y="-2914860"/>
            <a:ext cx="914400" cy="914400"/>
          </a:xfrm>
          <a:prstGeom prst="ellipse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0A9AEF0-B58B-4E4E-641B-67E854203C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648038" y="260350"/>
            <a:ext cx="914400" cy="914400"/>
          </a:xfrm>
          <a:prstGeom prst="ellipse">
            <a:avLst/>
          </a:prstGeom>
        </p:spPr>
      </p:pic>
      <p:pic>
        <p:nvPicPr>
          <p:cNvPr id="3" name="Picture 2" descr="Popup 1">
            <a:extLst>
              <a:ext uri="{FF2B5EF4-FFF2-40B4-BE49-F238E27FC236}">
                <a16:creationId xmlns:a16="http://schemas.microsoft.com/office/drawing/2014/main" id="{272A3E56-EDDC-59D2-EBDE-E17E7B3A47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5361" y="1351850"/>
            <a:ext cx="4123391" cy="47719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EB43CE-F494-83B9-AE47-DD8AE02FA6D6}"/>
              </a:ext>
            </a:extLst>
          </p:cNvPr>
          <p:cNvSpPr txBox="1"/>
          <p:nvPr/>
        </p:nvSpPr>
        <p:spPr>
          <a:xfrm>
            <a:off x="3329533" y="6123843"/>
            <a:ext cx="21072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hnschrift Condensed" panose="020B0502040204020203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Soft Skills Training </a:t>
            </a:r>
            <a:r>
              <a:rPr lang="en-US" sz="2400" b="1" dirty="0">
                <a:solidFill>
                  <a:schemeClr val="bg1"/>
                </a:solidFill>
                <a:latin typeface="Bahnschrift Condensed" panose="020B0502040204020203" pitchFamily="34" charset="0"/>
              </a:rPr>
              <a:t>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38F686-7DB2-8E40-810E-5865F8E30BF0}"/>
              </a:ext>
            </a:extLst>
          </p:cNvPr>
          <p:cNvSpPr txBox="1"/>
          <p:nvPr/>
        </p:nvSpPr>
        <p:spPr>
          <a:xfrm>
            <a:off x="8288626" y="6123843"/>
            <a:ext cx="15555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563C1"/>
                </a:solidFill>
                <a:latin typeface="Bahnschrift Condensed" panose="020B050204020402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Bahnschrift Condensed" panose="020B0502040204020203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LCCI Books</a:t>
            </a:r>
            <a:endParaRPr lang="en-US" sz="24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13A8F1D9-A10D-7405-DA70-81E6BC57D80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623792" y="5512516"/>
            <a:ext cx="914400" cy="9144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A4AF7A-7ADE-F948-D1C0-FE36A46F1D0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229" y="1379174"/>
            <a:ext cx="4153651" cy="4771993"/>
          </a:xfrm>
          <a:prstGeom prst="rect">
            <a:avLst/>
          </a:prstGeom>
        </p:spPr>
      </p:pic>
      <p:sp useBgFill="1"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81A1C82-C7E1-2567-D5C1-A80A4EC0E043}"/>
              </a:ext>
            </a:extLst>
          </p:cNvPr>
          <p:cNvSpPr/>
          <p:nvPr/>
        </p:nvSpPr>
        <p:spPr>
          <a:xfrm rot="2315958">
            <a:off x="10594000" y="-374040"/>
            <a:ext cx="340025" cy="228907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BAFD9E7-6961-8B42-312B-557151FBF39F}"/>
              </a:ext>
            </a:extLst>
          </p:cNvPr>
          <p:cNvSpPr/>
          <p:nvPr/>
        </p:nvSpPr>
        <p:spPr>
          <a:xfrm rot="2315958">
            <a:off x="10804709" y="-184764"/>
            <a:ext cx="328264" cy="286409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9D8B3EF-DE63-0289-7538-29A1D5AE00C0}"/>
              </a:ext>
            </a:extLst>
          </p:cNvPr>
          <p:cNvSpPr/>
          <p:nvPr/>
        </p:nvSpPr>
        <p:spPr>
          <a:xfrm rot="2315958">
            <a:off x="11321693" y="477952"/>
            <a:ext cx="308794" cy="16956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A943C64-A929-EA5C-BEA5-97A8D3585E1E}"/>
              </a:ext>
            </a:extLst>
          </p:cNvPr>
          <p:cNvSpPr/>
          <p:nvPr/>
        </p:nvSpPr>
        <p:spPr>
          <a:xfrm rot="2315958">
            <a:off x="11012389" y="1327886"/>
            <a:ext cx="283720" cy="218166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37DD71F-A65F-F7AC-379E-BD2E983637EF}"/>
              </a:ext>
            </a:extLst>
          </p:cNvPr>
          <p:cNvSpPr/>
          <p:nvPr/>
        </p:nvSpPr>
        <p:spPr>
          <a:xfrm rot="2315958">
            <a:off x="10403481" y="-719079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267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6A0837-6F36-0150-1997-F4BAC6F0F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DB689C8-1C67-4F33-54C2-12F4ACEB2720}"/>
              </a:ext>
            </a:extLst>
          </p:cNvPr>
          <p:cNvSpPr/>
          <p:nvPr/>
        </p:nvSpPr>
        <p:spPr>
          <a:xfrm>
            <a:off x="0" y="0"/>
            <a:ext cx="12200133" cy="6858000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95000"/>
                  <a:lumOff val="5000"/>
                </a:schemeClr>
              </a:gs>
              <a:gs pos="0">
                <a:schemeClr val="tx1">
                  <a:lumMod val="95000"/>
                  <a:lumOff val="5000"/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7602F6-E8CD-A704-EF5B-D80CCD36A1DA}"/>
              </a:ext>
            </a:extLst>
          </p:cNvPr>
          <p:cNvSpPr txBox="1"/>
          <p:nvPr/>
        </p:nvSpPr>
        <p:spPr>
          <a:xfrm>
            <a:off x="2080857" y="171613"/>
            <a:ext cx="7912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auhaus 93" panose="04030905020B02020C02" pitchFamily="82" charset="0"/>
              </a:rPr>
              <a:t>Our Verticals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6769A58-0CA6-726F-A7ED-787027DEDF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5" r="21975"/>
          <a:stretch/>
        </p:blipFill>
        <p:spPr>
          <a:xfrm>
            <a:off x="658494" y="-2225049"/>
            <a:ext cx="914400" cy="914400"/>
          </a:xfrm>
          <a:prstGeom prst="ellipse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A18175A-375F-99F5-03CA-8946ED0BA3B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53283" y="-128407"/>
            <a:ext cx="914400" cy="914400"/>
          </a:xfrm>
          <a:prstGeom prst="ellipse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B9C65D5-574C-40AF-37B1-D0B696F844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283" y="893943"/>
            <a:ext cx="914400" cy="914400"/>
          </a:xfrm>
          <a:prstGeom prst="ellipse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B198F3F-B5E6-B7DB-EDC5-A6B4A0134A8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653283" y="1968235"/>
            <a:ext cx="914400" cy="914400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68E57DC-D30F-146E-F971-7478092B2181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r="21970"/>
          <a:stretch/>
        </p:blipFill>
        <p:spPr>
          <a:xfrm>
            <a:off x="658494" y="-3281319"/>
            <a:ext cx="914400" cy="914400"/>
          </a:xfrm>
          <a:prstGeom prst="ellipse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0D3F051-31CE-8296-9AED-B553151CC13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0" r="21880"/>
          <a:stretch/>
        </p:blipFill>
        <p:spPr>
          <a:xfrm>
            <a:off x="658494" y="-4315643"/>
            <a:ext cx="914400" cy="914400"/>
          </a:xfrm>
          <a:prstGeom prst="ellipse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FC5F9BC-4272-8EC9-7AED-176820B6CB4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2" b="18392"/>
          <a:stretch/>
        </p:blipFill>
        <p:spPr>
          <a:xfrm>
            <a:off x="658494" y="-1140433"/>
            <a:ext cx="914400" cy="914400"/>
          </a:xfrm>
          <a:prstGeom prst="ellipse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615874-A030-4B18-2D78-9FB4FC2813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22000"/>
          <a:stretch/>
        </p:blipFill>
        <p:spPr>
          <a:xfrm>
            <a:off x="177049" y="3168615"/>
            <a:ext cx="1828799" cy="1828799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DC847C-128E-FCF5-8540-D0E2F14DF4D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043" y="1336615"/>
            <a:ext cx="3711404" cy="49651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AA0BF7-E12E-5957-A2D8-C165219CC3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2043" y="1336615"/>
            <a:ext cx="3711404" cy="4948462"/>
          </a:xfrm>
          <a:prstGeom prst="rect">
            <a:avLst/>
          </a:prstGeom>
        </p:spPr>
      </p:pic>
      <p:sp useBgFill="1"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A3F824F-9AC3-9DD8-ED06-B58BEFFAE546}"/>
              </a:ext>
            </a:extLst>
          </p:cNvPr>
          <p:cNvSpPr/>
          <p:nvPr/>
        </p:nvSpPr>
        <p:spPr>
          <a:xfrm rot="2315958">
            <a:off x="10773673" y="2273818"/>
            <a:ext cx="340025" cy="228907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EAB564B-789E-A017-853E-CB4578674278}"/>
              </a:ext>
            </a:extLst>
          </p:cNvPr>
          <p:cNvSpPr/>
          <p:nvPr/>
        </p:nvSpPr>
        <p:spPr>
          <a:xfrm rot="2315958">
            <a:off x="10816876" y="2617664"/>
            <a:ext cx="328264" cy="286409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A4BD6A5-DB62-65BF-3E33-8C934420D340}"/>
              </a:ext>
            </a:extLst>
          </p:cNvPr>
          <p:cNvSpPr/>
          <p:nvPr/>
        </p:nvSpPr>
        <p:spPr>
          <a:xfrm rot="2315958">
            <a:off x="11253685" y="3339022"/>
            <a:ext cx="308794" cy="16956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4B7ED6B-644D-79E2-7F9D-94DA0956F1CD}"/>
              </a:ext>
            </a:extLst>
          </p:cNvPr>
          <p:cNvSpPr/>
          <p:nvPr/>
        </p:nvSpPr>
        <p:spPr>
          <a:xfrm rot="2315958">
            <a:off x="11074025" y="3972707"/>
            <a:ext cx="283720" cy="218166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6661092-15A9-1833-F6BD-04E13E14B8C3}"/>
              </a:ext>
            </a:extLst>
          </p:cNvPr>
          <p:cNvSpPr/>
          <p:nvPr/>
        </p:nvSpPr>
        <p:spPr>
          <a:xfrm rot="2315958">
            <a:off x="10130199" y="2629813"/>
            <a:ext cx="307530" cy="190080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0" sx="102000" sy="102000" algn="ctr" rotWithShape="0">
              <a:prstClr val="black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EC826-E009-E27B-13C9-2F4DA168D3C9}"/>
              </a:ext>
            </a:extLst>
          </p:cNvPr>
          <p:cNvSpPr txBox="1"/>
          <p:nvPr/>
        </p:nvSpPr>
        <p:spPr>
          <a:xfrm>
            <a:off x="2948559" y="6315269"/>
            <a:ext cx="64328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Bahnschrift Condensed" panose="020B0502040204020203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Mobility Programme | LCCI Global Qualifications </a:t>
            </a:r>
            <a:endParaRPr lang="en-US" sz="2400" b="1" dirty="0">
              <a:solidFill>
                <a:schemeClr val="bg1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88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8EE7F6-9066-E0FD-AF60-51837C7DB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128" y="4462272"/>
            <a:ext cx="4956588" cy="1161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12EF53-7B4B-2F36-9158-ED03C3EBDD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364"/>
            <a:ext cx="4187952" cy="96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0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69</Words>
  <Application>Microsoft Office PowerPoint</Application>
  <PresentationFormat>Widescreen</PresentationFormat>
  <Paragraphs>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Bahnschrift Condensed</vt:lpstr>
      <vt:lpstr>Bahnschrift SemiBold SemiConden</vt:lpstr>
      <vt:lpstr>Bauhaus 93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Diwas Yonzon</dc:creator>
  <cp:lastModifiedBy>Diwas Yonzon</cp:lastModifiedBy>
  <cp:revision>13</cp:revision>
  <dcterms:created xsi:type="dcterms:W3CDTF">2026-09-24T10:03:35Z</dcterms:created>
  <dcterms:modified xsi:type="dcterms:W3CDTF">2026-09-30T06:15:29Z</dcterms:modified>
</cp:coreProperties>
</file>